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9" r:id="rId12"/>
    <p:sldId id="268" r:id="rId13"/>
    <p:sldId id="267" r:id="rId14"/>
    <p:sldId id="273" r:id="rId15"/>
    <p:sldId id="272" r:id="rId16"/>
    <p:sldId id="271" r:id="rId17"/>
    <p:sldId id="270" r:id="rId18"/>
    <p:sldId id="266" r:id="rId19"/>
    <p:sldId id="277" r:id="rId20"/>
    <p:sldId id="276" r:id="rId21"/>
    <p:sldId id="275" r:id="rId22"/>
    <p:sldId id="274" r:id="rId23"/>
    <p:sldId id="281" r:id="rId24"/>
    <p:sldId id="280" r:id="rId25"/>
    <p:sldId id="279" r:id="rId26"/>
    <p:sldId id="278" r:id="rId27"/>
    <p:sldId id="282" r:id="rId28"/>
    <p:sldId id="284" r:id="rId29"/>
    <p:sldId id="285" r:id="rId30"/>
    <p:sldId id="286" r:id="rId31"/>
    <p:sldId id="283" r:id="rId32"/>
    <p:sldId id="287" r:id="rId33"/>
    <p:sldId id="290" r:id="rId34"/>
    <p:sldId id="289" r:id="rId35"/>
    <p:sldId id="288" r:id="rId36"/>
    <p:sldId id="296" r:id="rId37"/>
    <p:sldId id="295" r:id="rId38"/>
    <p:sldId id="294" r:id="rId39"/>
    <p:sldId id="293" r:id="rId40"/>
    <p:sldId id="292" r:id="rId41"/>
    <p:sldId id="291" r:id="rId42"/>
    <p:sldId id="297" r:id="rId43"/>
    <p:sldId id="298" r:id="rId44"/>
    <p:sldId id="303" r:id="rId45"/>
    <p:sldId id="302" r:id="rId46"/>
    <p:sldId id="301" r:id="rId47"/>
    <p:sldId id="299" r:id="rId48"/>
    <p:sldId id="300" r:id="rId49"/>
    <p:sldId id="308" r:id="rId50"/>
    <p:sldId id="307" r:id="rId51"/>
    <p:sldId id="306" r:id="rId52"/>
    <p:sldId id="305" r:id="rId53"/>
    <p:sldId id="304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3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4660"/>
  </p:normalViewPr>
  <p:slideViewPr>
    <p:cSldViewPr snapToGrid="0">
      <p:cViewPr>
        <p:scale>
          <a:sx n="50" d="100"/>
          <a:sy n="50" d="100"/>
        </p:scale>
        <p:origin x="4236" y="26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A8112-BD49-476C-8878-2B7AB2D52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FF2B1-AABF-46C7-ABDE-324DD1A0A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BBA05C-0038-4410-8A0F-018BA4ED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DC2B1E-3CBD-4226-B581-9E1924BC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EBEBD6-8763-4297-9494-B68EE8C1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8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18CDC-5877-4D82-B85F-B048F4D6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594679-8F4A-4953-9ED4-339213F55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321B20-FC77-41C5-8A81-C1080969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615463-DCB4-4D93-96E2-802B52B9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5A2AE2-A593-470F-B69F-0C9651E2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4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604B32-42A0-4639-93AF-A33D89B64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81D530-2A7C-4891-8DE2-4C009C64D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EA3FF8-173E-4017-B825-186ECD04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4E597-BE28-4299-8BEA-20C804C4A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8DC285-EA5B-45E7-9DDC-02FBE105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0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8463A-F5DC-4846-83A3-D5C5AC68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85AD5-A070-45A1-8DCA-F50144B84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C9B4F9-9C01-495D-94BA-C201F202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08DE41-E928-4563-A592-DB70E835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6FF335-4973-458D-A044-FCECBFF4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949B2-C882-4662-BAEE-5BC8075F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5F89D5-DED1-47EC-8211-F08E45F5F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50AD43-4815-401A-8E73-13E7BF61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36654D-41C4-4E76-ABD1-106642F9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BFA624-E358-4619-844E-B3E090EB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0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05F98-F290-47F5-A5ED-AA5A9C3D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DBF329-E5CA-4FDF-9051-42F4F355A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63DD44-FCB3-49D1-AD82-3EFB36867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401684-B4FA-4EE4-87EC-AD99E671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1A7764-A601-4F4A-9FEC-F0509DAA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665DCC-09C3-4B63-A80E-7CAF960B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4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A4EDC-8631-48B0-A866-5BC5E885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7256DE-3F51-49FA-A204-E77CBB88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81A1E2-D22F-4CF5-A48A-8416771DC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0C8F18-130B-4E71-8471-048B64D94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8965E0-7DFC-40A8-A7BB-750A4F931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7AD076C-A7FA-4A3D-9CD4-84E575A54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6952C17-9DE0-4CD9-A19B-1ADC92E7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4B5AED8-1B7F-41B8-AF44-C6C2516A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366FF-5335-4FAD-A17E-8FF93263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880419-B98B-4FB6-B914-37DC854AA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AE2EB1-00BB-4C7C-845D-20DBB802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0E8CD9-49BB-4EA1-A954-529A9A2E0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4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C71883-4F6A-4D84-8758-A89F686A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E468AA8-163B-4FC5-8816-A4288433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4F6303-382D-401B-853F-461A15F8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4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E23AF-92F4-4781-8ADD-6BD11D47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7037AD-A86F-4DD5-80CE-7390EA69C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B11323-D5CD-4CCB-9773-9E7B845A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39BCCA-0E18-40B9-99A9-F1E3BD019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AE53A-C418-4955-95E2-5CAC05A8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325F85-3B75-42E3-BD0D-1BE6F92A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6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762FD-2B2A-4171-8C90-34D27DFC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2076D93-894E-46A6-A28E-94FC99AC0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C09EF2-D568-4EF2-B903-08E9B921C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4D2CE8-6C62-466D-B75B-770C245C9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09D6D2-FD3A-4F5A-A673-781DBA54A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9082D5-487A-4045-A0F0-0F1C8E7E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2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DD7B7-ED5E-427D-91A1-32DD2F86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6FC51A-143D-409E-9C07-FA8EE5716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053CA2-3C96-4233-A6E7-C1A6A7E04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185C5-69E7-476B-8BCC-EAB4E91FFE69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6DA1D1-85B1-4056-8AE3-18451E74D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E2B716-5BC3-4A0D-B7FB-FC55EE64F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74B5F-0091-4E1D-BA61-B2AEC899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69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CB0A12-763B-4DB3-A90A-77C3037A6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518" y="2481580"/>
            <a:ext cx="9144000" cy="2387600"/>
          </a:xfrm>
        </p:spPr>
        <p:txBody>
          <a:bodyPr anchor="ctr"/>
          <a:lstStyle/>
          <a:p>
            <a:pPr algn="l"/>
            <a:r>
              <a:rPr lang="ru-RU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Стратегии разработки </a:t>
            </a:r>
            <a:r>
              <a:rPr lang="ru-RU" sz="8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ПО</a:t>
            </a:r>
            <a:endParaRPr lang="en-US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4861205" y="342900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-2575205" y="342900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3718205" y="342900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1978303" y="5486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2215B6B7-4685-4761-B31C-CF96EFABB217}"/>
              </a:ext>
            </a:extLst>
          </p:cNvPr>
          <p:cNvSpPr/>
          <p:nvPr/>
        </p:nvSpPr>
        <p:spPr>
          <a:xfrm>
            <a:off x="307697" y="5486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835303" y="5486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835303" y="-119729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>
            <a:off x="1450697" y="-119729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07697" y="-119729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4861204" y="5174932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2003D6D3-2AED-4057-B79E-64F8D3A4BF61}"/>
              </a:ext>
            </a:extLst>
          </p:cNvPr>
          <p:cNvSpPr/>
          <p:nvPr/>
        </p:nvSpPr>
        <p:spPr>
          <a:xfrm flipH="1" flipV="1">
            <a:off x="-2575204" y="5174932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3718205" y="5174932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2502525" y="600752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9246819" y="52985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3709496" y="602629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0323181" y="370597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4441679" y="2512377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323182" y="52985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Равнобедренный треугольник 28">
            <a:extLst>
              <a:ext uri="{FF2B5EF4-FFF2-40B4-BE49-F238E27FC236}">
                <a16:creationId xmlns:a16="http://schemas.microsoft.com/office/drawing/2014/main" id="{03FD4392-1E70-4D74-A031-B71D0CDD1A5C}"/>
              </a:ext>
            </a:extLst>
          </p:cNvPr>
          <p:cNvSpPr/>
          <p:nvPr/>
        </p:nvSpPr>
        <p:spPr>
          <a:xfrm>
            <a:off x="7927694" y="-379305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0213694" y="-379305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070694" y="-379305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767" y="601864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Равнобедренный треугольник 32">
            <a:extLst>
              <a:ext uri="{FF2B5EF4-FFF2-40B4-BE49-F238E27FC236}">
                <a16:creationId xmlns:a16="http://schemas.microsoft.com/office/drawing/2014/main" id="{DE4EA1AB-C928-47AF-96EC-8B4C888CD85D}"/>
              </a:ext>
            </a:extLst>
          </p:cNvPr>
          <p:cNvSpPr/>
          <p:nvPr/>
        </p:nvSpPr>
        <p:spPr>
          <a:xfrm>
            <a:off x="4855615" y="602629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314767" y="601864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8791D8BB-BC6D-4EE5-9984-3F5700F1FE36}"/>
              </a:ext>
            </a:extLst>
          </p:cNvPr>
          <p:cNvSpPr txBox="1">
            <a:spLocks/>
          </p:cNvSpPr>
          <p:nvPr/>
        </p:nvSpPr>
        <p:spPr>
          <a:xfrm>
            <a:off x="1228647" y="458150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Сделал презентацию исламов </a:t>
            </a:r>
            <a:r>
              <a:rPr lang="ru-RU" sz="2000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данил</a:t>
            </a:r>
            <a:r>
              <a:rPr lang="ru-RU" sz="20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21п-3</a:t>
            </a:r>
            <a:endParaRPr lang="en-US" sz="20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50" name="Равнобедренный треугольник 49">
            <a:extLst>
              <a:ext uri="{FF2B5EF4-FFF2-40B4-BE49-F238E27FC236}">
                <a16:creationId xmlns:a16="http://schemas.microsoft.com/office/drawing/2014/main" id="{A0260C67-37A8-4839-B333-83DBBB6A21DE}"/>
              </a:ext>
            </a:extLst>
          </p:cNvPr>
          <p:cNvSpPr/>
          <p:nvPr/>
        </p:nvSpPr>
        <p:spPr>
          <a:xfrm flipH="1" flipV="1">
            <a:off x="6015062" y="601864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Равнобедренный треугольник 50">
            <a:extLst>
              <a:ext uri="{FF2B5EF4-FFF2-40B4-BE49-F238E27FC236}">
                <a16:creationId xmlns:a16="http://schemas.microsoft.com/office/drawing/2014/main" id="{F10C5333-C735-4FE6-A17F-A04C32982132}"/>
              </a:ext>
            </a:extLst>
          </p:cNvPr>
          <p:cNvSpPr/>
          <p:nvPr/>
        </p:nvSpPr>
        <p:spPr>
          <a:xfrm>
            <a:off x="7161181" y="601864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88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F78602-EC07-43EC-9CE1-EEF46BF51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19" y="1124327"/>
            <a:ext cx="9571474" cy="448589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4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6B9B3F-A31E-4EBE-AA77-E1D6CE82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585938"/>
            <a:ext cx="10420350" cy="56861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4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A6FFB0-7804-4277-88D7-CED197F1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62" y="247650"/>
            <a:ext cx="9216276" cy="63627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960253" y="-107921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2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66A95C-312E-42EE-8E48-093EC5CA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89" y="209550"/>
            <a:ext cx="9429222" cy="64389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1143215" y="-117331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875892-09C2-4CF0-93F7-20013949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1437997"/>
            <a:ext cx="11574490" cy="39820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6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A22DE9-0A9F-49EB-AB0E-0DDB1449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6" y="880707"/>
            <a:ext cx="10336067" cy="509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4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E2CD1A-55E3-4A17-9929-239FFA1FE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54" y="2056311"/>
            <a:ext cx="6201761" cy="48016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9AD7BF-E1FD-4C29-B12E-17A94896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11" y="131359"/>
            <a:ext cx="10964805" cy="20195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978066" y="-1456877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9217348" y="670158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887331" y="7238997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19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91A628-32FB-401C-A17F-CD97B704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6" y="205113"/>
            <a:ext cx="8553448" cy="64477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6841375" y="-94339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2101150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7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3F7307-014D-48B5-9F6F-D23F4951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701532"/>
            <a:ext cx="10382250" cy="545493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1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14C46F-F1E4-44B0-B398-018E2E62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43931"/>
            <a:ext cx="8210550" cy="637013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1193948" y="-1128725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CB0A12-763B-4DB3-A90A-77C3037A6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303" y="1582474"/>
            <a:ext cx="9144000" cy="3873871"/>
          </a:xfrm>
        </p:spPr>
        <p:txBody>
          <a:bodyPr anchor="ctr">
            <a:noAutofit/>
          </a:bodyPr>
          <a:lstStyle/>
          <a:p>
            <a:pPr algn="l"/>
            <a:r>
              <a:rPr lang="ru-RU" sz="32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Управление разработкой программ и приложений — это, в первую очередь, создание структуры. </a:t>
            </a:r>
            <a:br>
              <a:rPr lang="en-US" sz="32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32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ru-RU" sz="32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Когда </a:t>
            </a:r>
            <a:r>
              <a:rPr lang="ru-RU" sz="3200" b="1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все этапы </a:t>
            </a:r>
            <a:r>
              <a:rPr lang="ru-RU" sz="32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распланированы, можно </a:t>
            </a:r>
            <a:r>
              <a:rPr lang="ru-RU" sz="3200" b="1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спокойно</a:t>
            </a:r>
            <a:r>
              <a:rPr lang="ru-RU" sz="3200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по ним двигаться. Однако разным командам удобны разные методологии разработки ПО. Один вариант подходит для больших проектов, другой — для малых.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-1019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2215B6B7-4685-4761-B31C-CF96EFABB217}"/>
              </a:ext>
            </a:extLst>
          </p:cNvPr>
          <p:cNvSpPr/>
          <p:nvPr/>
        </p:nvSpPr>
        <p:spPr>
          <a:xfrm>
            <a:off x="2782270" y="-109191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2003D6D3-2AED-4057-B79E-64F8D3A4BF61}"/>
              </a:ext>
            </a:extLst>
          </p:cNvPr>
          <p:cNvSpPr/>
          <p:nvPr/>
        </p:nvSpPr>
        <p:spPr>
          <a:xfrm flipH="1" flipV="1">
            <a:off x="-1019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9246819" y="52985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0323181" y="370597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266804" y="207922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323182" y="52985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Равнобедренный треугольник 28">
            <a:extLst>
              <a:ext uri="{FF2B5EF4-FFF2-40B4-BE49-F238E27FC236}">
                <a16:creationId xmlns:a16="http://schemas.microsoft.com/office/drawing/2014/main" id="{03FD4392-1E70-4D74-A031-B71D0CDD1A5C}"/>
              </a:ext>
            </a:extLst>
          </p:cNvPr>
          <p:cNvSpPr/>
          <p:nvPr/>
        </p:nvSpPr>
        <p:spPr>
          <a:xfrm>
            <a:off x="7927694" y="-379305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0213694" y="-379305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070694" y="-379305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767" y="601864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Равнобедренный треугольник 32">
            <a:extLst>
              <a:ext uri="{FF2B5EF4-FFF2-40B4-BE49-F238E27FC236}">
                <a16:creationId xmlns:a16="http://schemas.microsoft.com/office/drawing/2014/main" id="{DE4EA1AB-C928-47AF-96EC-8B4C888CD85D}"/>
              </a:ext>
            </a:extLst>
          </p:cNvPr>
          <p:cNvSpPr/>
          <p:nvPr/>
        </p:nvSpPr>
        <p:spPr>
          <a:xfrm>
            <a:off x="2457767" y="601864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314767" y="601864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6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0C75A1-C28B-4FDB-BBBC-4449F68B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4" y="205463"/>
            <a:ext cx="9391652" cy="6447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5954149" y="-72900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3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E080AF-FAD6-471B-909B-6A1C6C7F0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03" y="257175"/>
            <a:ext cx="8415194" cy="63436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35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E4024-FEE7-4B74-9B0A-EDFD3CDE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9" y="764009"/>
            <a:ext cx="11163302" cy="53299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33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618B8C-F3CC-42C9-959E-4D17556A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427457"/>
            <a:ext cx="10648952" cy="60030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1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370B45-D359-45D9-BF12-EEB45631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9" y="286889"/>
            <a:ext cx="8686802" cy="628422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6026143" y="-741135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35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F3F8C2-25E7-4B1C-A5EE-A37F2C195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49" y="520794"/>
            <a:ext cx="9715502" cy="581641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866537" y="-10003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9048514" y="625823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37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292BCC-87D8-4DEC-96EA-AC154C24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369771"/>
            <a:ext cx="8991602" cy="611845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6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FA6B3E-89A8-44EE-93AE-CAC377C3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634138"/>
            <a:ext cx="10420350" cy="5589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6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BA7CD3-4EAF-4EE9-A638-22AF0D69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4" y="739598"/>
            <a:ext cx="10420352" cy="537880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75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8A3BF6-F4A2-46F7-935D-21C05C17B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539" y="342900"/>
            <a:ext cx="8536922" cy="61722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069682" y="-66029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4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EEA272F-E208-47C4-B811-508E412F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1" y="506053"/>
            <a:ext cx="10421258" cy="584589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70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E36248-354A-4BC9-B96D-1248B29B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81" y="400050"/>
            <a:ext cx="9341838" cy="60579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1054158" y="-100471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67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5B3DF7-00C6-44B3-97C3-E2F7081F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93492"/>
            <a:ext cx="9429750" cy="627101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91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23E02-C99B-49A1-B51F-36A55E67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39" y="857249"/>
            <a:ext cx="10725122" cy="514350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12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2BA30-1154-492F-86FE-B9F366B5E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4" y="977444"/>
            <a:ext cx="11068052" cy="490311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76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59EE09-14C3-4A86-996E-C2DD70E5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74" y="638174"/>
            <a:ext cx="10643052" cy="558165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3D2DFE-9791-41E9-975C-485B9D0F8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722600"/>
            <a:ext cx="10229850" cy="5412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9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D0D3DF-A9CF-40F5-B99C-40DC2CC9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9" y="351777"/>
            <a:ext cx="9220202" cy="615444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72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06D23D-20CC-4715-8958-51C177D9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86368"/>
            <a:ext cx="10515602" cy="568526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85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7B118A-DE46-443D-AB09-ACF3EADF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3" y="904522"/>
            <a:ext cx="11126753" cy="504895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78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D513B5-FBC2-42A8-B946-3AF7E3FF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311247"/>
            <a:ext cx="8286750" cy="62355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5384958" y="-80374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3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5683CF-4C0F-4E08-8AE7-C563A52A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590621"/>
            <a:ext cx="11677650" cy="367675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49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4A5C77-00F9-44F5-93A7-20DC4478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4" y="409723"/>
            <a:ext cx="8210552" cy="603855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1044087" y="-107921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63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C29AA0-BF60-43B5-A1F6-3DC07AF14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" y="2423972"/>
            <a:ext cx="11336332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23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B3CC8-C7AA-488C-A069-EB447F23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4" y="544593"/>
            <a:ext cx="9544052" cy="576881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69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D77771-7963-43F8-8993-142D2B8A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4" y="555323"/>
            <a:ext cx="10420352" cy="574735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6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811489-51B6-4754-988B-A0AC0A76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1010008"/>
            <a:ext cx="10896602" cy="483798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2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D8C859-7F8C-4A9B-9C26-49AFD7D5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4" y="420661"/>
            <a:ext cx="9658352" cy="601667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5656544" y="-88305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88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AD07B3-89C4-447D-A8C8-46964ACA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98" y="352425"/>
            <a:ext cx="9467604" cy="61531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1143172" y="-1087755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41853E-B735-40CB-B768-C50B06CD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38" y="161925"/>
            <a:ext cx="10401124" cy="65341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40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1C1811-D0A6-4F59-A1C5-79B991DBD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875943"/>
            <a:ext cx="11326806" cy="510611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35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CAE930-F691-4892-B257-CEE22D80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276845"/>
            <a:ext cx="10991850" cy="430431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42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43250E-FA6E-4B91-ACA7-D5BDBC1D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51"/>
            <a:ext cx="12192000" cy="432429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29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5E7A13-6062-4D7B-A5B4-DBA77238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260091"/>
            <a:ext cx="9944102" cy="633781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5140318" y="-45999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41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9A12B0-7A89-4D77-8C5D-16A78EB3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258817"/>
            <a:ext cx="7600950" cy="634036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11105549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45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67E1CF-ABC8-4369-851B-CB193E92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34646"/>
            <a:ext cx="11506200" cy="318870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91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921833" y="408956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857701" y="626781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3116080" y="7604524"/>
            <a:ext cx="4238904" cy="66792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963680" y="7756924"/>
            <a:ext cx="4238904" cy="66792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811280" y="7909324"/>
            <a:ext cx="4238904" cy="66792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658880" y="8061724"/>
            <a:ext cx="4238904" cy="66792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506480" y="8214124"/>
            <a:ext cx="4238904" cy="66792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4F56C6-51FA-4C5F-A92F-B27BA889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2" y="922281"/>
            <a:ext cx="11224544" cy="18456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5CB79D-A2DC-4943-A638-5DDA4EA7A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62" y="2895737"/>
            <a:ext cx="11131564" cy="167006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2B917C7-9022-4686-84B0-84089EBCC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75" y="4772936"/>
            <a:ext cx="11095916" cy="139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63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EE3AB5-6C73-4AC0-800C-72C73A0CBA27}"/>
              </a:ext>
            </a:extLst>
          </p:cNvPr>
          <p:cNvSpPr/>
          <p:nvPr/>
        </p:nvSpPr>
        <p:spPr>
          <a:xfrm>
            <a:off x="-457200" y="-914400"/>
            <a:ext cx="13468350" cy="8610600"/>
          </a:xfrm>
          <a:prstGeom prst="rect">
            <a:avLst/>
          </a:prstGeom>
          <a:solidFill>
            <a:srgbClr val="5C3B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СПАСИБО ЗА ВНИМАНИЕ</a:t>
            </a:r>
            <a:endParaRPr lang="en-US" sz="72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3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CF2FC9-BB49-4730-8D27-BB64D21E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48297"/>
            <a:ext cx="6286500" cy="65614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6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D8FA2D-79FC-4FEF-A4F5-653725AC1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15" y="0"/>
            <a:ext cx="6462969" cy="6858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174974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6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49B7F0-EBED-46F6-8DE8-7C754481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2" y="444910"/>
            <a:ext cx="8952844" cy="618315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1030800" y="-121024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274915" y="150795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32864" y="-139447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244869" y="662565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2269943" y="692780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3286769" y="7981731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3134369" y="8134131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981969" y="8286531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829569" y="8438931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677169" y="8591331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4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5BB509-1010-4CB2-91A4-DC9A485D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20" y="-4436412"/>
            <a:ext cx="7714683" cy="3747132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D14A46F6-AC1C-4E59-BEDE-F491B14AE825}"/>
              </a:ext>
            </a:extLst>
          </p:cNvPr>
          <p:cNvSpPr/>
          <p:nvPr/>
        </p:nvSpPr>
        <p:spPr>
          <a:xfrm>
            <a:off x="-3305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4751999-2866-4715-BF02-0FB83E2EEF23}"/>
              </a:ext>
            </a:extLst>
          </p:cNvPr>
          <p:cNvSpPr/>
          <p:nvPr/>
        </p:nvSpPr>
        <p:spPr>
          <a:xfrm>
            <a:off x="777868" y="-914744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FFBA945-8EB5-4304-BB23-43A8F89C0E91}"/>
              </a:ext>
            </a:extLst>
          </p:cNvPr>
          <p:cNvSpPr/>
          <p:nvPr/>
        </p:nvSpPr>
        <p:spPr>
          <a:xfrm flipH="1" flipV="1">
            <a:off x="-2162320" y="214984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3B39975B-C861-4377-A8BD-031D43F5A9BE}"/>
              </a:ext>
            </a:extLst>
          </p:cNvPr>
          <p:cNvSpPr/>
          <p:nvPr/>
        </p:nvSpPr>
        <p:spPr>
          <a:xfrm>
            <a:off x="-2254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021122F-2716-4AC8-B73F-DD0210038B61}"/>
              </a:ext>
            </a:extLst>
          </p:cNvPr>
          <p:cNvSpPr/>
          <p:nvPr/>
        </p:nvSpPr>
        <p:spPr>
          <a:xfrm flipH="1" flipV="1">
            <a:off x="-1111767" y="36096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5EC4474-3FB7-495A-ACA8-9343E9AC5A3C}"/>
              </a:ext>
            </a:extLst>
          </p:cNvPr>
          <p:cNvSpPr/>
          <p:nvPr/>
        </p:nvSpPr>
        <p:spPr>
          <a:xfrm>
            <a:off x="-692543" y="-12540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8F9E7F7-7593-43E2-AAF0-58F82A9BB578}"/>
              </a:ext>
            </a:extLst>
          </p:cNvPr>
          <p:cNvSpPr/>
          <p:nvPr/>
        </p:nvSpPr>
        <p:spPr>
          <a:xfrm rot="16200000">
            <a:off x="13347701" y="1429751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4DE0C2CC-2F14-4F75-939D-9FF010FE51F1}"/>
              </a:ext>
            </a:extLst>
          </p:cNvPr>
          <p:cNvSpPr/>
          <p:nvPr/>
        </p:nvSpPr>
        <p:spPr>
          <a:xfrm flipH="1" flipV="1">
            <a:off x="320668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4A6E00A4-90AB-441F-AD53-CF995BA93728}"/>
              </a:ext>
            </a:extLst>
          </p:cNvPr>
          <p:cNvSpPr/>
          <p:nvPr/>
        </p:nvSpPr>
        <p:spPr>
          <a:xfrm flipH="1" flipV="1">
            <a:off x="-3305319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DF0404D3-0D03-45B6-9386-D25F6D6EF6D6}"/>
              </a:ext>
            </a:extLst>
          </p:cNvPr>
          <p:cNvSpPr/>
          <p:nvPr/>
        </p:nvSpPr>
        <p:spPr>
          <a:xfrm>
            <a:off x="-2162320" y="3895773"/>
            <a:ext cx="1670608" cy="1440179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34859B7-BE88-4C50-8613-D00E6A80B920}"/>
              </a:ext>
            </a:extLst>
          </p:cNvPr>
          <p:cNvSpPr/>
          <p:nvPr/>
        </p:nvSpPr>
        <p:spPr>
          <a:xfrm>
            <a:off x="7035800" y="85055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D75A16F-253F-4F78-90E6-51D90C5FA5E8}"/>
              </a:ext>
            </a:extLst>
          </p:cNvPr>
          <p:cNvSpPr/>
          <p:nvPr/>
        </p:nvSpPr>
        <p:spPr>
          <a:xfrm>
            <a:off x="8988748" y="620771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131F35-5274-488D-B472-D63C13D1D964}"/>
              </a:ext>
            </a:extLst>
          </p:cNvPr>
          <p:cNvSpPr/>
          <p:nvPr/>
        </p:nvSpPr>
        <p:spPr>
          <a:xfrm flipH="1" flipV="1">
            <a:off x="4191000" y="8899208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9DB3D99-37A1-4837-89B4-31B1D8CACE5C}"/>
              </a:ext>
            </a:extLst>
          </p:cNvPr>
          <p:cNvSpPr/>
          <p:nvPr/>
        </p:nvSpPr>
        <p:spPr>
          <a:xfrm>
            <a:off x="11601675" y="4052846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CA76DC98-5328-4E10-94FA-F0692603FCC2}"/>
              </a:ext>
            </a:extLst>
          </p:cNvPr>
          <p:cNvSpPr/>
          <p:nvPr/>
        </p:nvSpPr>
        <p:spPr>
          <a:xfrm>
            <a:off x="11648114" y="-72625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778CADA5-EF11-4A3E-B39E-FC8AC07958C3}"/>
              </a:ext>
            </a:extLst>
          </p:cNvPr>
          <p:cNvSpPr/>
          <p:nvPr/>
        </p:nvSpPr>
        <p:spPr>
          <a:xfrm flipH="1" flipV="1">
            <a:off x="10918770" y="5981493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04687C8F-C2A8-4B12-A54F-04392E5E53DA}"/>
              </a:ext>
            </a:extLst>
          </p:cNvPr>
          <p:cNvSpPr/>
          <p:nvPr/>
        </p:nvSpPr>
        <p:spPr>
          <a:xfrm>
            <a:off x="12828055" y="-2186779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CE0BAD8F-897F-489F-AE38-C90C664D8B9F}"/>
              </a:ext>
            </a:extLst>
          </p:cNvPr>
          <p:cNvSpPr/>
          <p:nvPr/>
        </p:nvSpPr>
        <p:spPr>
          <a:xfrm flipH="1" flipV="1">
            <a:off x="9977505" y="-1663482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C25DED1A-9E0C-4A05-B7A7-C14B084310C4}"/>
              </a:ext>
            </a:extLst>
          </p:cNvPr>
          <p:cNvSpPr/>
          <p:nvPr/>
        </p:nvSpPr>
        <p:spPr>
          <a:xfrm>
            <a:off x="171164" y="64415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88983919-0274-4CD9-8330-14BB900844F4}"/>
              </a:ext>
            </a:extLst>
          </p:cNvPr>
          <p:cNvSpPr/>
          <p:nvPr/>
        </p:nvSpPr>
        <p:spPr>
          <a:xfrm flipH="1" flipV="1">
            <a:off x="1997247" y="6593980"/>
            <a:ext cx="1670609" cy="1440180"/>
          </a:xfrm>
          <a:prstGeom prst="triangle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7ED8591-32D0-48F7-99E7-F1F1646D6730}"/>
              </a:ext>
            </a:extLst>
          </p:cNvPr>
          <p:cNvSpPr/>
          <p:nvPr/>
        </p:nvSpPr>
        <p:spPr>
          <a:xfrm rot="18000000">
            <a:off x="9463264" y="63548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D9FB447-D2AB-4654-9AC3-EF88FA41A51F}"/>
              </a:ext>
            </a:extLst>
          </p:cNvPr>
          <p:cNvSpPr/>
          <p:nvPr/>
        </p:nvSpPr>
        <p:spPr>
          <a:xfrm rot="18000000">
            <a:off x="9615664" y="65072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ACFC5E0-F9C6-42C7-ABC6-547AF89820C0}"/>
              </a:ext>
            </a:extLst>
          </p:cNvPr>
          <p:cNvSpPr/>
          <p:nvPr/>
        </p:nvSpPr>
        <p:spPr>
          <a:xfrm rot="18000000">
            <a:off x="9768064" y="66596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19AC53-0ADA-4664-93B4-DF8C5C861683}"/>
              </a:ext>
            </a:extLst>
          </p:cNvPr>
          <p:cNvSpPr/>
          <p:nvPr/>
        </p:nvSpPr>
        <p:spPr>
          <a:xfrm rot="18000000">
            <a:off x="9920464" y="68120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2C3CDF4-D53B-42DD-8BDB-3219715334E3}"/>
              </a:ext>
            </a:extLst>
          </p:cNvPr>
          <p:cNvSpPr/>
          <p:nvPr/>
        </p:nvSpPr>
        <p:spPr>
          <a:xfrm rot="18000000">
            <a:off x="10072864" y="6964439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63D7596-7A34-4983-832E-9F2F717D3C37}"/>
              </a:ext>
            </a:extLst>
          </p:cNvPr>
          <p:cNvSpPr/>
          <p:nvPr/>
        </p:nvSpPr>
        <p:spPr>
          <a:xfrm rot="18000000">
            <a:off x="-2897005" y="69648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27DE858-080D-4F37-A7D1-261668FE3C37}"/>
              </a:ext>
            </a:extLst>
          </p:cNvPr>
          <p:cNvSpPr/>
          <p:nvPr/>
        </p:nvSpPr>
        <p:spPr>
          <a:xfrm rot="18000000">
            <a:off x="-2744605" y="71172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E9AC825-13A5-49E4-A354-DEEB750FD0DB}"/>
              </a:ext>
            </a:extLst>
          </p:cNvPr>
          <p:cNvSpPr/>
          <p:nvPr/>
        </p:nvSpPr>
        <p:spPr>
          <a:xfrm rot="18000000">
            <a:off x="-2592205" y="72696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45789DD-82B7-4541-8626-75A9E89F378E}"/>
              </a:ext>
            </a:extLst>
          </p:cNvPr>
          <p:cNvSpPr/>
          <p:nvPr/>
        </p:nvSpPr>
        <p:spPr>
          <a:xfrm rot="18000000">
            <a:off x="-2439805" y="74220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102B90-2B86-4813-B698-46E1B8BFD4E9}"/>
              </a:ext>
            </a:extLst>
          </p:cNvPr>
          <p:cNvSpPr/>
          <p:nvPr/>
        </p:nvSpPr>
        <p:spPr>
          <a:xfrm rot="18000000">
            <a:off x="-2287405" y="7574420"/>
            <a:ext cx="4238904" cy="88900"/>
          </a:xfrm>
          <a:prstGeom prst="rect">
            <a:avLst/>
          </a:prstGeom>
          <a:solidFill>
            <a:srgbClr val="5C3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5BE16F4-35AB-4802-B853-6CEC1504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220" y="619759"/>
            <a:ext cx="7561560" cy="52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226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60</Words>
  <Application>Microsoft Office PowerPoint</Application>
  <PresentationFormat>Широкоэкранный</PresentationFormat>
  <Paragraphs>4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Cascadia Code</vt:lpstr>
      <vt:lpstr>Cascadia Code SemiBold</vt:lpstr>
      <vt:lpstr>Тема Office</vt:lpstr>
      <vt:lpstr>Стратегии разработки ПО</vt:lpstr>
      <vt:lpstr>Управление разработкой программ и приложений — это, в первую очередь, создание структуры.   Когда все этапы распланированы, можно спокойно по ним двигаться. Однако разным командам удобны разные методологии разработки ПО. Один вариант подходит для больших проектов, другой — для малых.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Стратегии разработки ПО</dc:title>
  <dc:creator>Данил Курбанов</dc:creator>
  <cp:lastModifiedBy>Данил Курбанов</cp:lastModifiedBy>
  <cp:revision>4</cp:revision>
  <dcterms:created xsi:type="dcterms:W3CDTF">2024-10-25T20:04:30Z</dcterms:created>
  <dcterms:modified xsi:type="dcterms:W3CDTF">2024-10-25T20:26:02Z</dcterms:modified>
</cp:coreProperties>
</file>